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5" r:id="rId4"/>
    <p:sldId id="266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tchart kaewplee" initials="kk" lastIdx="1" clrIdx="0">
    <p:extLst>
      <p:ext uri="{19B8F6BF-5375-455C-9EA6-DF929625EA0E}">
        <p15:presenceInfo xmlns:p15="http://schemas.microsoft.com/office/powerpoint/2012/main" userId="04da5312af3ee92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405"/>
      </p:cViewPr>
      <p:guideLst/>
    </p:cSldViewPr>
  </p:slideViewPr>
  <p:notesTextViewPr>
    <p:cViewPr>
      <p:scale>
        <a:sx n="1" d="1"/>
        <a:sy n="1" d="1"/>
      </p:scale>
      <p:origin x="0" y="-27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97AC2B-2AEC-4217-BF5C-A44869225469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01301-06DD-4A24-853A-1A93CA1F6B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67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Service robots will become very necessary in the era that human civilization is high and there is no human in labor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01301-06DD-4A24-853A-1A93CA1F6B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27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01301-06DD-4A24-853A-1A93CA1F6B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44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cannot pull pepper hand to do learning thing like industrial robot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01301-06DD-4A24-853A-1A93CA1F6B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77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answer is Kinect. Kinect camera can predict human skeleton from depth data. With this technology, we can do machine learning easily.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01301-06DD-4A24-853A-1A93CA1F6B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23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project, we focus rotation on shoulder and elbow joint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01301-06DD-4A24-853A-1A93CA1F6B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10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coding, we have to use knowledge from robotic math. As you can see in the first function, rotation matrix between elbow-to-shoulder come from transpose of rotation matrix of </a:t>
            </a:r>
            <a:r>
              <a:rPr lang="en-US"/>
              <a:t>elbow-to-Kinect multiplied </a:t>
            </a:r>
            <a:r>
              <a:rPr lang="en-US" dirty="0"/>
              <a:t>by rotation matrix of  shoulder-to-Kinect.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01301-06DD-4A24-853A-1A93CA1F6B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19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6C679-C2E5-4FE8-87A1-01D0D213D8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98A023-4B22-457A-827A-4FEAFA57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3A8A5-3F67-4A6D-8C4F-A677C8627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0EB5F-7F5B-44B1-8C87-877927506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CB330-3590-4FD1-99A6-96E89CBC9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651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3A037-233E-4BFA-B35E-09F31AF47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08C1D9-1E55-4BFC-B9E3-860892819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ECCA9-E203-4E79-A14E-D576D89DA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C66ED-58C8-4AF8-AD8A-C8F6A3314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C7FA0-9530-47CF-A959-25247606C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99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8AA586-2A22-4003-A92C-93CBD0A407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381389-682D-404C-BFCB-7C6902389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E13B4-717F-4B0B-9DC8-55C24C23A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0DE59-27D8-4AF5-9543-022880108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E64C5-8C99-4C15-A012-38722E49D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81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64010-9AA2-4EAB-95F2-36F8EBE05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45E6E-6559-424B-B9D1-4772B9B37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D4C4C-CC72-47DB-8557-A62B9404F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66E0A-BD6B-4004-BF8F-1F3827CEF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F1ADF-0750-4B01-B66B-6439FB7B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47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33D2-A3D9-418A-816E-A1F367500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79069A-7CB7-4082-955B-31F9B259D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AA9B0-299E-4801-8A61-1D5EC2E58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18378-E0A3-4B31-A613-E14A42C9F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2DE1D-EA2B-4764-AEDC-08BC524AC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56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EA97A-EA4D-4391-87EC-21FDD9EB7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B7941-CDEE-43DB-BFD1-D132515909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64C34-4DE7-4ED3-B480-8A38C0D58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97729-56C0-4E93-93C2-D6CD6DE57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01894F-9B00-4225-929E-532E2432B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BF072-7D48-4456-94D0-C6C03980C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015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31D8-05E4-4DA7-82D1-F12EB7DAF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4596E-DE69-458A-84D0-EA649DE13F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7344D-8F4F-408A-83B1-F8BCDF8A04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B4FB7E-DEFC-44FE-AA00-D6D940BCD0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969113-C80B-42C6-93E7-555347C529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C05C3B-C40D-45B8-B95F-C1CD3A384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DEC3C5-3641-42C5-B5AE-E379538F7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4C27A0-0118-49FF-849F-3217FBA66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99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B53D9-9C60-40A9-8EF1-09DE63A2C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D9880E-C57D-413F-B24F-918514192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23BFD2-6748-45C4-AAEC-44C50ACB3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39D9AA-3D38-404C-B525-63BA2CF1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62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7C5214-F9F1-40BE-8DCF-35759B7D3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1EBE72-4529-49BC-BD9B-3EE9B4E11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3C728-2F9F-49C5-816C-60726A626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7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087A8-22A5-45D5-8E5D-7AC3F0845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86802-0C7D-4011-A529-D55531A0C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97879C-8866-47A0-87F6-C00A0659C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990C8-D5C8-4C48-8CBF-A27445344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1C5E14-FE87-4BF4-B38B-A52120FA0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6C8823-D63C-4D67-86EB-3F41C7BBE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20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7479C-8E2D-49C3-B504-ECBFFF0F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A4CFE7-9AF0-426E-99FB-FA99E0DD23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1771B-9D9E-4E93-BB47-F7CAB059A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EB6D5E-CD3B-4C70-B034-23315EF7A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0DF7A-B237-4581-9222-F2302D173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D59B4B-F379-4248-8F32-462D683F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6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08E823-0FA9-46CB-8629-DBDD70532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96FF9-1A02-46DA-B9B5-A725089BB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ED096-9BCE-4FEB-B97A-3AD25FCE3C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10A90-3C5E-4C99-8289-96784CF8EA37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2FD04-5B7F-4CF2-ACFB-C3FB6F7584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83C4A-C8AD-41E2-BEE8-0848D45D17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633FB-8F93-40B6-A495-E74AEE702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2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OnpqcpGn6u4&amp;feature=youtu.be&amp;fbclid=IwAR37_g8OR28U4-hOuN3O5EtUDm1-Xvou-B532t9FCyN_Vmj3Rwca966uzq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F1FC3B-FCF9-4D05-8933-5379094056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Pepper Robot controlled by Kinect in Ubuntu</a:t>
            </a:r>
            <a:b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I615E - Robotics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CA9791-3474-4F8B-B101-B637967885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0574" y="801866"/>
            <a:ext cx="5306084" cy="52306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By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1610406 Gao </a:t>
            </a:r>
            <a:r>
              <a:rPr lang="en-US" dirty="0" err="1">
                <a:solidFill>
                  <a:srgbClr val="000000"/>
                </a:solidFill>
              </a:rPr>
              <a:t>Ziyan</a:t>
            </a:r>
            <a:endParaRPr lang="en-US" dirty="0">
              <a:solidFill>
                <a:srgbClr val="000000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1720413 Shen </a:t>
            </a:r>
            <a:r>
              <a:rPr lang="en-US" dirty="0" err="1">
                <a:solidFill>
                  <a:srgbClr val="000000"/>
                </a:solidFill>
              </a:rPr>
              <a:t>Zhihao</a:t>
            </a:r>
            <a:endParaRPr lang="en-US" dirty="0">
              <a:solidFill>
                <a:srgbClr val="000000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1820011 Ketchart Kaewplee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1820018 Felix </a:t>
            </a:r>
            <a:r>
              <a:rPr lang="en-US" dirty="0" err="1">
                <a:solidFill>
                  <a:srgbClr val="000000"/>
                </a:solidFill>
              </a:rPr>
              <a:t>Yustian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Setiono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100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4A5BF-D9CF-401D-9D73-382AB11F9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dirty="0">
                <a:solidFill>
                  <a:srgbClr val="FFFFFF"/>
                </a:solidFill>
              </a:rPr>
              <a:t>Leveraging Machine Learning for Robotics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C7CEF81-87D5-4F10-A81F-BB704CE1AD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34" y="2426818"/>
            <a:ext cx="5330182" cy="399763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60DD06-4631-4FED-AD33-8D5EC2A17C3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073" y="3525410"/>
            <a:ext cx="5455917" cy="180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60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7A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1346E18-712E-4D23-962D-4CD7F953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How to implement Machine Learning to Pepper Robot?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51B79B8-AE26-472E-99EA-AAE9CCD424B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" r="2434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FBE7407-5BE5-4841-A9E8-3D82AA8909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776" y="2204884"/>
            <a:ext cx="3887952" cy="2308122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91D21CB-D1CB-4E52-A901-AE1F4B99E7A4}"/>
              </a:ext>
            </a:extLst>
          </p:cNvPr>
          <p:cNvSpPr txBox="1"/>
          <p:nvPr/>
        </p:nvSpPr>
        <p:spPr>
          <a:xfrm>
            <a:off x="8517147" y="1535413"/>
            <a:ext cx="2606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How to get Training Data?</a:t>
            </a:r>
          </a:p>
        </p:txBody>
      </p:sp>
    </p:spTree>
    <p:extLst>
      <p:ext uri="{BB962C8B-B14F-4D97-AF65-F5344CB8AC3E}">
        <p14:creationId xmlns:p14="http://schemas.microsoft.com/office/powerpoint/2010/main" val="3032741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D302784-C534-4F9D-9D9D-A6E7AE0A3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28F5069-A135-4945-A235-788DFD21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dirty="0">
                <a:solidFill>
                  <a:srgbClr val="262626"/>
                </a:solidFill>
              </a:rPr>
              <a:t>Pepper Robot is not industrial robot.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128468-26F4-4FE9-A86C-F625690D1696}"/>
              </a:ext>
            </a:extLst>
          </p:cNvPr>
          <p:cNvSpPr txBox="1"/>
          <p:nvPr/>
        </p:nvSpPr>
        <p:spPr>
          <a:xfrm>
            <a:off x="870155" y="6356555"/>
            <a:ext cx="348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Hand teaching to mimic movement</a:t>
            </a:r>
          </a:p>
        </p:txBody>
      </p:sp>
    </p:spTree>
    <p:extLst>
      <p:ext uri="{BB962C8B-B14F-4D97-AF65-F5344CB8AC3E}">
        <p14:creationId xmlns:p14="http://schemas.microsoft.com/office/powerpoint/2010/main" val="735912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1CF9E-5CC8-49AA-AC6C-141D4D0BF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Kinect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3501B1C-FE68-44DD-A003-B6358D7BD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88" y="3733602"/>
            <a:ext cx="2670175" cy="1668859"/>
          </a:xfr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7ADB27F-97B1-4918-B107-DF614C7175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583" y="1210068"/>
            <a:ext cx="5230760" cy="431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659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E1B8A-78B0-4D72-A1A2-5E8D8C411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8F095-78EB-424F-9C7B-C2C1828C0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Robot 			  : Pepper Robot</a:t>
            </a:r>
          </a:p>
          <a:p>
            <a:r>
              <a:rPr lang="en-US" dirty="0"/>
              <a:t>Operation System 	</a:t>
            </a:r>
            <a:r>
              <a:rPr lang="ja-JP" altLang="en-US" dirty="0"/>
              <a:t>：</a:t>
            </a:r>
            <a:r>
              <a:rPr lang="en-US" altLang="ja-JP" dirty="0"/>
              <a:t>Ubuntu</a:t>
            </a:r>
          </a:p>
          <a:p>
            <a:r>
              <a:rPr lang="en-US" dirty="0"/>
              <a:t>Libraries and tools</a:t>
            </a:r>
          </a:p>
          <a:p>
            <a:pPr marL="0" indent="0">
              <a:buNone/>
            </a:pPr>
            <a:r>
              <a:rPr lang="en-US" dirty="0"/>
              <a:t>- ROS (Robot Operation System)</a:t>
            </a:r>
          </a:p>
          <a:p>
            <a:pPr>
              <a:buFontTx/>
              <a:buChar char="-"/>
            </a:pPr>
            <a:r>
              <a:rPr lang="en-US" dirty="0" err="1"/>
              <a:t>OpenNI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ROS Kinetic </a:t>
            </a:r>
            <a:r>
              <a:rPr lang="en-US" dirty="0" err="1"/>
              <a:t>OpenNI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NITE</a:t>
            </a:r>
          </a:p>
          <a:p>
            <a:pPr>
              <a:buFontTx/>
              <a:buChar char="-"/>
            </a:pPr>
            <a:r>
              <a:rPr lang="en-US" dirty="0" err="1"/>
              <a:t>Openni</a:t>
            </a:r>
            <a:r>
              <a:rPr lang="en-US" dirty="0"/>
              <a:t> tracker</a:t>
            </a:r>
          </a:p>
          <a:p>
            <a:pPr>
              <a:buFontTx/>
              <a:buChar char="-"/>
            </a:pPr>
            <a:r>
              <a:rPr lang="en-US" dirty="0" err="1"/>
              <a:t>Choregraphe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5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39AA6B9-0611-49B6-B64C-DC2254F5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Control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A489C18-31BB-431E-90F3-32D2A46727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0" y="2426818"/>
            <a:ext cx="3835570" cy="3997637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D9CC275-B606-4F41-8B45-F35C8B4A3B1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030" y="2428466"/>
            <a:ext cx="3378003" cy="399434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41EDEA8-426C-4C57-99C8-998874E56460}"/>
              </a:ext>
            </a:extLst>
          </p:cNvPr>
          <p:cNvSpPr/>
          <p:nvPr/>
        </p:nvSpPr>
        <p:spPr>
          <a:xfrm>
            <a:off x="4258822" y="2343357"/>
            <a:ext cx="189507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6F1DAEB-9028-4EAA-B594-1BFB6125F466}"/>
              </a:ext>
            </a:extLst>
          </p:cNvPr>
          <p:cNvSpPr/>
          <p:nvPr/>
        </p:nvSpPr>
        <p:spPr>
          <a:xfrm>
            <a:off x="6228421" y="2343357"/>
            <a:ext cx="16674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</a:t>
            </a:r>
          </a:p>
        </p:txBody>
      </p:sp>
    </p:spTree>
    <p:extLst>
      <p:ext uri="{BB962C8B-B14F-4D97-AF65-F5344CB8AC3E}">
        <p14:creationId xmlns:p14="http://schemas.microsoft.com/office/powerpoint/2010/main" val="2806273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43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C15679-464F-49FD-90E1-798B41AD8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D503C94-3D74-4876-95A4-7329F6BFC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45052"/>
            <a:ext cx="7188199" cy="456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716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5177B-8BE3-466F-9C48-ABED6DC0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Demonstration</a:t>
            </a:r>
            <a:br>
              <a:rPr lang="en-US" dirty="0"/>
            </a:br>
            <a:r>
              <a:rPr lang="en-US" sz="2000" dirty="0">
                <a:hlinkClick r:id="rId2"/>
              </a:rPr>
              <a:t>https://www.youtube.com/watch?v=OnpqcpGn6u4&amp;feature=youtu.be&amp;fbclid=IwAR37_g8OR28U4-hOuN3O5EtUDm1-Xvou-B532t9FCyN_Vmj3Rwca966uzqo</a:t>
            </a:r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7E7C26-52C4-4019-AD65-B813486D1B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</p:spTree>
    <p:extLst>
      <p:ext uri="{BB962C8B-B14F-4D97-AF65-F5344CB8AC3E}">
        <p14:creationId xmlns:p14="http://schemas.microsoft.com/office/powerpoint/2010/main" val="3464226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181</Words>
  <Application>Microsoft Office PowerPoint</Application>
  <PresentationFormat>Widescreen</PresentationFormat>
  <Paragraphs>38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游ゴシック</vt:lpstr>
      <vt:lpstr>Arial</vt:lpstr>
      <vt:lpstr>Calibri</vt:lpstr>
      <vt:lpstr>Calibri Light</vt:lpstr>
      <vt:lpstr>Office Theme</vt:lpstr>
      <vt:lpstr>Pepper Robot controlled by Kinect in Ubuntu I615E - Robotics</vt:lpstr>
      <vt:lpstr>Leveraging Machine Learning for Robotics</vt:lpstr>
      <vt:lpstr>How to implement Machine Learning to Pepper Robot?</vt:lpstr>
      <vt:lpstr>Pepper Robot is not industrial robot.</vt:lpstr>
      <vt:lpstr>Kinect</vt:lpstr>
      <vt:lpstr>Implementation</vt:lpstr>
      <vt:lpstr>Control</vt:lpstr>
      <vt:lpstr>Code</vt:lpstr>
      <vt:lpstr>Demonstration https://www.youtube.com/watch?v=OnpqcpGn6u4&amp;feature=youtu.be&amp;fbclid=IwAR37_g8OR28U4-hOuN3O5EtUDm1-Xvou-B532t9FCyN_Vmj3Rwca966uzqo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Pepper Robot controlled by Kinect in Ubuntu I615E - Robotics</dc:title>
  <dc:creator>ketchart kaewplee</dc:creator>
  <cp:lastModifiedBy>ketchart kaewplee</cp:lastModifiedBy>
  <cp:revision>18</cp:revision>
  <dcterms:created xsi:type="dcterms:W3CDTF">2018-11-13T05:28:23Z</dcterms:created>
  <dcterms:modified xsi:type="dcterms:W3CDTF">2018-11-15T08:00:27Z</dcterms:modified>
</cp:coreProperties>
</file>